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56" userDrawn="1">
          <p15:clr>
            <a:srgbClr val="A4A3A4"/>
          </p15:clr>
        </p15:guide>
        <p15:guide id="4" pos="7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EBD8"/>
    <a:srgbClr val="8335E5"/>
    <a:srgbClr val="6B8DE1"/>
    <a:srgbClr val="6C92E1"/>
    <a:srgbClr val="6313DC"/>
    <a:srgbClr val="1E3ADA"/>
    <a:srgbClr val="030553"/>
    <a:srgbClr val="7D4BC9"/>
    <a:srgbClr val="16286E"/>
    <a:srgbClr val="652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52" autoAdjust="0"/>
  </p:normalViewPr>
  <p:slideViewPr>
    <p:cSldViewPr snapToGrid="0" showGuides="1">
      <p:cViewPr>
        <p:scale>
          <a:sx n="67" d="100"/>
          <a:sy n="67" d="100"/>
        </p:scale>
        <p:origin x="644" y="52"/>
      </p:cViewPr>
      <p:guideLst>
        <p:guide orient="horz" pos="2064"/>
        <p:guide pos="3840"/>
        <p:guide pos="456"/>
        <p:guide pos="7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7" d="100"/>
          <a:sy n="77" d="100"/>
        </p:scale>
        <p:origin x="386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3A5E5A06-49CA-4CC1-87DE-FA77A677BB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AB57FBC-7FA3-4A4B-999A-96FD7DC0D4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E61690C-4C47-4C78-B862-66354E985A5A}" type="datetime1">
              <a:rPr lang="es-ES" smtClean="0"/>
              <a:t>23/04/2020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EE13074-6DA0-4561-A86B-2939D8B458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F2B7A8E5-C1F9-40CC-A2A5-13CF7BD3F7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9DEC52A-C4AE-45FE-B7FF-C255388ED1F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7763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47B61-BF17-45FD-9803-9BB2EB150729}" type="datetime1">
              <a:rPr lang="es-ES" smtClean="0"/>
              <a:pPr/>
              <a:t>23/04/2020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DF8F48A-6110-47DA-8521-A1D1FFD22FEF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5149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11377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1B3EB86-27BA-4D1C-9385-C80361276849}" type="datetime1">
              <a:rPr lang="es-ES" noProof="0" smtClean="0"/>
              <a:t>23/04/2020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93040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9DCB996-CD22-4BBC-9BD8-D422A4A670AF}" type="datetime1">
              <a:rPr lang="es-ES" noProof="0" smtClean="0"/>
              <a:t>23/04/2020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9040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E769469-E73C-4D84-894B-33B71544AD78}" type="datetime1">
              <a:rPr lang="es-ES" noProof="0" smtClean="0"/>
              <a:t>23/04/2020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87335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1B3EB86-27BA-4D1C-9385-C80361276849}" type="datetime1">
              <a:rPr lang="es-ES" noProof="0" smtClean="0"/>
              <a:t>23/04/2020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5838458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BA4E8EF-BBD5-4328-B9AD-651CDE96AA78}" type="datetime1">
              <a:rPr lang="es-ES" noProof="0" smtClean="0"/>
              <a:t>23/04/2020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59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BBCEF7A-A401-4FF2-808B-CF842632DA4F}" type="datetime1">
              <a:rPr lang="es-ES" noProof="0" smtClean="0"/>
              <a:t>23/04/2020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57103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E182FAF-75BA-4122-805A-A75045D55CE9}" type="datetime1">
              <a:rPr lang="es-ES" noProof="0" smtClean="0"/>
              <a:t>23/04/2020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54596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F72C4E0-D24B-4FEB-8047-4C0D0110F0CE}" type="datetime1">
              <a:rPr lang="es-ES" noProof="0" smtClean="0"/>
              <a:t>23/04/2020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947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FCECD4F-F723-4DE4-AF10-E28D68B82B2D}" type="datetime1">
              <a:rPr lang="es-ES" noProof="0" smtClean="0"/>
              <a:t>23/04/2020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1923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pPr rtl="0"/>
            <a:fld id="{B6148780-B602-44CF-86FF-34AFCE04270A}" type="datetime1">
              <a:rPr lang="es-ES" noProof="0" smtClean="0"/>
              <a:t>23/04/2020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36503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1B3EB86-27BA-4D1C-9385-C80361276849}" type="datetime1">
              <a:rPr lang="es-ES" noProof="0" smtClean="0"/>
              <a:t>23/04/2020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5711236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rtl="0"/>
            <a:fld id="{A1B3EB86-27BA-4D1C-9385-C80361276849}" type="datetime1">
              <a:rPr lang="es-ES" noProof="0" smtClean="0"/>
              <a:t>23/04/2020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rtl="0"/>
            <a:fld id="{ED6580AB-5C3C-4B4F-8E2A-8B7A0A8CE695}" type="slidenum">
              <a:rPr lang="es-ES" noProof="0" smtClean="0"/>
              <a:t>‹Nº›</a:t>
            </a:fld>
            <a:endParaRPr lang="es-ES" noProof="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84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24slides.com/?utm_campaign=mp&amp;utm_medium=ppt&amp;utm_source=pptlink&amp;utm_content=&amp;utm_term=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 descr="Esta imagen es una forma decorativa abstracta. ">
            <a:extLst>
              <a:ext uri="{FF2B5EF4-FFF2-40B4-BE49-F238E27FC236}">
                <a16:creationId xmlns:a16="http://schemas.microsoft.com/office/drawing/2014/main" id="{8E504344-8563-476C-9EF9-4200B272FDC1}"/>
              </a:ext>
            </a:extLst>
          </p:cNvPr>
          <p:cNvGrpSpPr/>
          <p:nvPr/>
        </p:nvGrpSpPr>
        <p:grpSpPr>
          <a:xfrm rot="21134080">
            <a:off x="9885581" y="-297375"/>
            <a:ext cx="2451714" cy="1545745"/>
            <a:chOff x="4480556" y="-2833465"/>
            <a:chExt cx="9324361" cy="10962534"/>
          </a:xfrm>
        </p:grpSpPr>
        <p:sp>
          <p:nvSpPr>
            <p:cNvPr id="18" name="Forma libre 10">
              <a:extLst>
                <a:ext uri="{FF2B5EF4-FFF2-40B4-BE49-F238E27FC236}">
                  <a16:creationId xmlns:a16="http://schemas.microsoft.com/office/drawing/2014/main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480556" y="-1634665"/>
              <a:ext cx="6038984" cy="906075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" name="Forma libre 11">
              <a:extLst>
                <a:ext uri="{FF2B5EF4-FFF2-40B4-BE49-F238E27FC236}">
                  <a16:creationId xmlns:a16="http://schemas.microsoft.com/office/drawing/2014/main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" name="Forma libre 12">
              <a:extLst>
                <a:ext uri="{FF2B5EF4-FFF2-40B4-BE49-F238E27FC236}">
                  <a16:creationId xmlns:a16="http://schemas.microsoft.com/office/drawing/2014/main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es-ES" dirty="0"/>
              <a:t>Diapositiva de recursos humanos 1</a:t>
            </a:r>
          </a:p>
        </p:txBody>
      </p:sp>
      <p:grpSp>
        <p:nvGrpSpPr>
          <p:cNvPr id="21" name="Grupo 20" descr="Esta imagen es un logotipo que dice &quot;24&quot;. ">
            <a:extLst>
              <a:ext uri="{FF2B5EF4-FFF2-40B4-BE49-F238E27FC236}">
                <a16:creationId xmlns:a16="http://schemas.microsoft.com/office/drawing/2014/main" id="{FBE0CB24-B318-4A75-829C-F2AFFC048326}"/>
              </a:ext>
            </a:extLst>
          </p:cNvPr>
          <p:cNvGrpSpPr/>
          <p:nvPr/>
        </p:nvGrpSpPr>
        <p:grpSpPr>
          <a:xfrm>
            <a:off x="695930" y="587345"/>
            <a:ext cx="530996" cy="530996"/>
            <a:chOff x="1116392" y="531685"/>
            <a:chExt cx="530996" cy="530996"/>
          </a:xfrm>
        </p:grpSpPr>
        <p:sp>
          <p:nvSpPr>
            <p:cNvPr id="22" name="Rectángulo: Esquinas redondeadas 21">
              <a:extLst>
                <a:ext uri="{FF2B5EF4-FFF2-40B4-BE49-F238E27FC236}">
                  <a16:creationId xmlns:a16="http://schemas.microsoft.com/office/drawing/2014/main" id="{D6FFCD8A-D531-4D2A-AABF-370BF35DF0FD}"/>
                </a:ext>
              </a:extLst>
            </p:cNvPr>
            <p:cNvSpPr/>
            <p:nvPr/>
          </p:nvSpPr>
          <p:spPr>
            <a:xfrm>
              <a:off x="1116392" y="531685"/>
              <a:ext cx="530996" cy="530996"/>
            </a:xfrm>
            <a:prstGeom prst="roundRect">
              <a:avLst/>
            </a:prstGeom>
            <a:gradFill flip="none" rotWithShape="1">
              <a:gsLst>
                <a:gs pos="100000">
                  <a:srgbClr val="FE7B4C"/>
                </a:gs>
                <a:gs pos="0">
                  <a:srgbClr val="FE7B4C">
                    <a:lumMod val="83000"/>
                    <a:lumOff val="17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glow rad="254000">
                <a:srgbClr val="FE7B4C">
                  <a:alpha val="7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dirty="0"/>
            </a:p>
          </p:txBody>
        </p:sp>
        <p:grpSp>
          <p:nvGrpSpPr>
            <p:cNvPr id="23" name="Grupo 22">
              <a:extLst>
                <a:ext uri="{FF2B5EF4-FFF2-40B4-BE49-F238E27FC236}">
                  <a16:creationId xmlns:a16="http://schemas.microsoft.com/office/drawing/2014/main" id="{141B387A-E007-4189-8E98-2F8E5B7C9511}"/>
                </a:ext>
              </a:extLst>
            </p:cNvPr>
            <p:cNvGrpSpPr/>
            <p:nvPr/>
          </p:nvGrpSpPr>
          <p:grpSpPr>
            <a:xfrm>
              <a:off x="1225345" y="623888"/>
              <a:ext cx="313090" cy="346590"/>
              <a:chOff x="-2198688" y="-1935162"/>
              <a:chExt cx="1157288" cy="1281111"/>
            </a:xfrm>
          </p:grpSpPr>
          <p:sp>
            <p:nvSpPr>
              <p:cNvPr id="25" name="Forma libre 11">
                <a:hlinkClick r:id="rId3"/>
                <a:extLst>
                  <a:ext uri="{FF2B5EF4-FFF2-40B4-BE49-F238E27FC236}">
                    <a16:creationId xmlns:a16="http://schemas.microsoft.com/office/drawing/2014/main" id="{CA3FECAC-E569-460A-8F81-CECE58A61CC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836738" y="-1697038"/>
                <a:ext cx="795338" cy="1042987"/>
              </a:xfrm>
              <a:custGeom>
                <a:avLst/>
                <a:gdLst>
                  <a:gd name="T0" fmla="*/ 76 w 512"/>
                  <a:gd name="T1" fmla="*/ 419 h 673"/>
                  <a:gd name="T2" fmla="*/ 79 w 512"/>
                  <a:gd name="T3" fmla="*/ 412 h 673"/>
                  <a:gd name="T4" fmla="*/ 287 w 512"/>
                  <a:gd name="T5" fmla="*/ 115 h 673"/>
                  <a:gd name="T6" fmla="*/ 294 w 512"/>
                  <a:gd name="T7" fmla="*/ 110 h 673"/>
                  <a:gd name="T8" fmla="*/ 295 w 512"/>
                  <a:gd name="T9" fmla="*/ 110 h 673"/>
                  <a:gd name="T10" fmla="*/ 299 w 512"/>
                  <a:gd name="T11" fmla="*/ 115 h 673"/>
                  <a:gd name="T12" fmla="*/ 299 w 512"/>
                  <a:gd name="T13" fmla="*/ 425 h 673"/>
                  <a:gd name="T14" fmla="*/ 83 w 512"/>
                  <a:gd name="T15" fmla="*/ 425 h 673"/>
                  <a:gd name="T16" fmla="*/ 76 w 512"/>
                  <a:gd name="T17" fmla="*/ 419 h 673"/>
                  <a:gd name="T18" fmla="*/ 304 w 512"/>
                  <a:gd name="T19" fmla="*/ 0 h 673"/>
                  <a:gd name="T20" fmla="*/ 278 w 512"/>
                  <a:gd name="T21" fmla="*/ 14 h 673"/>
                  <a:gd name="T22" fmla="*/ 11 w 512"/>
                  <a:gd name="T23" fmla="*/ 390 h 673"/>
                  <a:gd name="T24" fmla="*/ 0 w 512"/>
                  <a:gd name="T25" fmla="*/ 424 h 673"/>
                  <a:gd name="T26" fmla="*/ 0 w 512"/>
                  <a:gd name="T27" fmla="*/ 458 h 673"/>
                  <a:gd name="T28" fmla="*/ 37 w 512"/>
                  <a:gd name="T29" fmla="*/ 494 h 673"/>
                  <a:gd name="T30" fmla="*/ 298 w 512"/>
                  <a:gd name="T31" fmla="*/ 494 h 673"/>
                  <a:gd name="T32" fmla="*/ 298 w 512"/>
                  <a:gd name="T33" fmla="*/ 655 h 673"/>
                  <a:gd name="T34" fmla="*/ 313 w 512"/>
                  <a:gd name="T35" fmla="*/ 673 h 673"/>
                  <a:gd name="T36" fmla="*/ 365 w 512"/>
                  <a:gd name="T37" fmla="*/ 673 h 673"/>
                  <a:gd name="T38" fmla="*/ 381 w 512"/>
                  <a:gd name="T39" fmla="*/ 655 h 673"/>
                  <a:gd name="T40" fmla="*/ 381 w 512"/>
                  <a:gd name="T41" fmla="*/ 494 h 673"/>
                  <a:gd name="T42" fmla="*/ 494 w 512"/>
                  <a:gd name="T43" fmla="*/ 494 h 673"/>
                  <a:gd name="T44" fmla="*/ 512 w 512"/>
                  <a:gd name="T45" fmla="*/ 477 h 673"/>
                  <a:gd name="T46" fmla="*/ 512 w 512"/>
                  <a:gd name="T47" fmla="*/ 441 h 673"/>
                  <a:gd name="T48" fmla="*/ 494 w 512"/>
                  <a:gd name="T49" fmla="*/ 425 h 673"/>
                  <a:gd name="T50" fmla="*/ 381 w 512"/>
                  <a:gd name="T51" fmla="*/ 425 h 673"/>
                  <a:gd name="T52" fmla="*/ 381 w 512"/>
                  <a:gd name="T53" fmla="*/ 20 h 673"/>
                  <a:gd name="T54" fmla="*/ 357 w 512"/>
                  <a:gd name="T55" fmla="*/ 0 h 673"/>
                  <a:gd name="T56" fmla="*/ 304 w 512"/>
                  <a:gd name="T57" fmla="*/ 0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12" h="673">
                    <a:moveTo>
                      <a:pt x="76" y="419"/>
                    </a:moveTo>
                    <a:cubicBezTo>
                      <a:pt x="76" y="418"/>
                      <a:pt x="77" y="415"/>
                      <a:pt x="79" y="412"/>
                    </a:cubicBezTo>
                    <a:cubicBezTo>
                      <a:pt x="287" y="115"/>
                      <a:pt x="287" y="115"/>
                      <a:pt x="287" y="115"/>
                    </a:cubicBezTo>
                    <a:cubicBezTo>
                      <a:pt x="289" y="112"/>
                      <a:pt x="291" y="110"/>
                      <a:pt x="294" y="110"/>
                    </a:cubicBezTo>
                    <a:cubicBezTo>
                      <a:pt x="295" y="110"/>
                      <a:pt x="295" y="110"/>
                      <a:pt x="295" y="110"/>
                    </a:cubicBezTo>
                    <a:cubicBezTo>
                      <a:pt x="298" y="110"/>
                      <a:pt x="299" y="111"/>
                      <a:pt x="299" y="115"/>
                    </a:cubicBezTo>
                    <a:cubicBezTo>
                      <a:pt x="299" y="425"/>
                      <a:pt x="299" y="425"/>
                      <a:pt x="299" y="425"/>
                    </a:cubicBezTo>
                    <a:cubicBezTo>
                      <a:pt x="83" y="425"/>
                      <a:pt x="83" y="425"/>
                      <a:pt x="83" y="425"/>
                    </a:cubicBezTo>
                    <a:cubicBezTo>
                      <a:pt x="79" y="425"/>
                      <a:pt x="76" y="423"/>
                      <a:pt x="76" y="419"/>
                    </a:cubicBezTo>
                    <a:moveTo>
                      <a:pt x="304" y="0"/>
                    </a:moveTo>
                    <a:cubicBezTo>
                      <a:pt x="289" y="0"/>
                      <a:pt x="282" y="7"/>
                      <a:pt x="278" y="14"/>
                    </a:cubicBezTo>
                    <a:cubicBezTo>
                      <a:pt x="11" y="390"/>
                      <a:pt x="11" y="390"/>
                      <a:pt x="11" y="390"/>
                    </a:cubicBezTo>
                    <a:cubicBezTo>
                      <a:pt x="3" y="401"/>
                      <a:pt x="0" y="412"/>
                      <a:pt x="0" y="424"/>
                    </a:cubicBezTo>
                    <a:cubicBezTo>
                      <a:pt x="0" y="458"/>
                      <a:pt x="0" y="458"/>
                      <a:pt x="0" y="458"/>
                    </a:cubicBezTo>
                    <a:cubicBezTo>
                      <a:pt x="0" y="485"/>
                      <a:pt x="10" y="494"/>
                      <a:pt x="37" y="494"/>
                    </a:cubicBezTo>
                    <a:cubicBezTo>
                      <a:pt x="298" y="494"/>
                      <a:pt x="298" y="494"/>
                      <a:pt x="298" y="494"/>
                    </a:cubicBezTo>
                    <a:cubicBezTo>
                      <a:pt x="298" y="655"/>
                      <a:pt x="298" y="655"/>
                      <a:pt x="298" y="655"/>
                    </a:cubicBezTo>
                    <a:cubicBezTo>
                      <a:pt x="298" y="665"/>
                      <a:pt x="303" y="673"/>
                      <a:pt x="313" y="673"/>
                    </a:cubicBezTo>
                    <a:cubicBezTo>
                      <a:pt x="365" y="673"/>
                      <a:pt x="365" y="673"/>
                      <a:pt x="365" y="673"/>
                    </a:cubicBezTo>
                    <a:cubicBezTo>
                      <a:pt x="375" y="673"/>
                      <a:pt x="381" y="664"/>
                      <a:pt x="381" y="655"/>
                    </a:cubicBezTo>
                    <a:cubicBezTo>
                      <a:pt x="381" y="494"/>
                      <a:pt x="381" y="494"/>
                      <a:pt x="381" y="494"/>
                    </a:cubicBezTo>
                    <a:cubicBezTo>
                      <a:pt x="494" y="494"/>
                      <a:pt x="494" y="494"/>
                      <a:pt x="494" y="494"/>
                    </a:cubicBezTo>
                    <a:cubicBezTo>
                      <a:pt x="504" y="494"/>
                      <a:pt x="512" y="487"/>
                      <a:pt x="512" y="477"/>
                    </a:cubicBezTo>
                    <a:cubicBezTo>
                      <a:pt x="512" y="441"/>
                      <a:pt x="512" y="441"/>
                      <a:pt x="512" y="441"/>
                    </a:cubicBezTo>
                    <a:cubicBezTo>
                      <a:pt x="512" y="431"/>
                      <a:pt x="503" y="425"/>
                      <a:pt x="494" y="425"/>
                    </a:cubicBezTo>
                    <a:cubicBezTo>
                      <a:pt x="381" y="425"/>
                      <a:pt x="381" y="425"/>
                      <a:pt x="381" y="425"/>
                    </a:cubicBezTo>
                    <a:cubicBezTo>
                      <a:pt x="381" y="20"/>
                      <a:pt x="381" y="20"/>
                      <a:pt x="381" y="20"/>
                    </a:cubicBezTo>
                    <a:cubicBezTo>
                      <a:pt x="381" y="6"/>
                      <a:pt x="372" y="0"/>
                      <a:pt x="357" y="0"/>
                    </a:cubicBezTo>
                    <a:lnTo>
                      <a:pt x="30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  <p:sp>
            <p:nvSpPr>
              <p:cNvPr id="26" name="Forma libre 12">
                <a:extLst>
                  <a:ext uri="{FF2B5EF4-FFF2-40B4-BE49-F238E27FC236}">
                    <a16:creationId xmlns:a16="http://schemas.microsoft.com/office/drawing/2014/main" id="{7CB7D654-7384-4C22-9BEF-3BF3A786CE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2198688" y="-1935162"/>
                <a:ext cx="642938" cy="1001712"/>
              </a:xfrm>
              <a:custGeom>
                <a:avLst/>
                <a:gdLst>
                  <a:gd name="T0" fmla="*/ 27 w 414"/>
                  <a:gd name="T1" fmla="*/ 18 h 647"/>
                  <a:gd name="T2" fmla="*/ 9 w 414"/>
                  <a:gd name="T3" fmla="*/ 33 h 647"/>
                  <a:gd name="T4" fmla="*/ 9 w 414"/>
                  <a:gd name="T5" fmla="*/ 63 h 647"/>
                  <a:gd name="T6" fmla="*/ 24 w 414"/>
                  <a:gd name="T7" fmla="*/ 79 h 647"/>
                  <a:gd name="T8" fmla="*/ 28 w 414"/>
                  <a:gd name="T9" fmla="*/ 79 h 647"/>
                  <a:gd name="T10" fmla="*/ 192 w 414"/>
                  <a:gd name="T11" fmla="*/ 66 h 647"/>
                  <a:gd name="T12" fmla="*/ 332 w 414"/>
                  <a:gd name="T13" fmla="*/ 155 h 647"/>
                  <a:gd name="T14" fmla="*/ 236 w 414"/>
                  <a:gd name="T15" fmla="*/ 275 h 647"/>
                  <a:gd name="T16" fmla="*/ 142 w 414"/>
                  <a:gd name="T17" fmla="*/ 334 h 647"/>
                  <a:gd name="T18" fmla="*/ 0 w 414"/>
                  <a:gd name="T19" fmla="*/ 561 h 647"/>
                  <a:gd name="T20" fmla="*/ 0 w 414"/>
                  <a:gd name="T21" fmla="*/ 631 h 647"/>
                  <a:gd name="T22" fmla="*/ 19 w 414"/>
                  <a:gd name="T23" fmla="*/ 647 h 647"/>
                  <a:gd name="T24" fmla="*/ 387 w 414"/>
                  <a:gd name="T25" fmla="*/ 647 h 647"/>
                  <a:gd name="T26" fmla="*/ 406 w 414"/>
                  <a:gd name="T27" fmla="*/ 632 h 647"/>
                  <a:gd name="T28" fmla="*/ 406 w 414"/>
                  <a:gd name="T29" fmla="*/ 594 h 647"/>
                  <a:gd name="T30" fmla="*/ 387 w 414"/>
                  <a:gd name="T31" fmla="*/ 579 h 647"/>
                  <a:gd name="T32" fmla="*/ 74 w 414"/>
                  <a:gd name="T33" fmla="*/ 579 h 647"/>
                  <a:gd name="T34" fmla="*/ 74 w 414"/>
                  <a:gd name="T35" fmla="*/ 561 h 647"/>
                  <a:gd name="T36" fmla="*/ 204 w 414"/>
                  <a:gd name="T37" fmla="*/ 377 h 647"/>
                  <a:gd name="T38" fmla="*/ 294 w 414"/>
                  <a:gd name="T39" fmla="*/ 321 h 647"/>
                  <a:gd name="T40" fmla="*/ 414 w 414"/>
                  <a:gd name="T41" fmla="*/ 155 h 647"/>
                  <a:gd name="T42" fmla="*/ 192 w 414"/>
                  <a:gd name="T43" fmla="*/ 0 h 647"/>
                  <a:gd name="T44" fmla="*/ 27 w 414"/>
                  <a:gd name="T45" fmla="*/ 18 h 6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14" h="647">
                    <a:moveTo>
                      <a:pt x="27" y="18"/>
                    </a:moveTo>
                    <a:cubicBezTo>
                      <a:pt x="18" y="19"/>
                      <a:pt x="9" y="25"/>
                      <a:pt x="9" y="33"/>
                    </a:cubicBezTo>
                    <a:cubicBezTo>
                      <a:pt x="9" y="63"/>
                      <a:pt x="9" y="63"/>
                      <a:pt x="9" y="63"/>
                    </a:cubicBezTo>
                    <a:cubicBezTo>
                      <a:pt x="9" y="73"/>
                      <a:pt x="15" y="79"/>
                      <a:pt x="24" y="79"/>
                    </a:cubicBezTo>
                    <a:cubicBezTo>
                      <a:pt x="28" y="79"/>
                      <a:pt x="28" y="79"/>
                      <a:pt x="28" y="79"/>
                    </a:cubicBezTo>
                    <a:cubicBezTo>
                      <a:pt x="80" y="72"/>
                      <a:pt x="144" y="66"/>
                      <a:pt x="192" y="66"/>
                    </a:cubicBezTo>
                    <a:cubicBezTo>
                      <a:pt x="293" y="66"/>
                      <a:pt x="332" y="93"/>
                      <a:pt x="332" y="155"/>
                    </a:cubicBezTo>
                    <a:cubicBezTo>
                      <a:pt x="332" y="207"/>
                      <a:pt x="313" y="227"/>
                      <a:pt x="236" y="275"/>
                    </a:cubicBezTo>
                    <a:cubicBezTo>
                      <a:pt x="142" y="334"/>
                      <a:pt x="142" y="334"/>
                      <a:pt x="142" y="334"/>
                    </a:cubicBezTo>
                    <a:cubicBezTo>
                      <a:pt x="41" y="397"/>
                      <a:pt x="0" y="471"/>
                      <a:pt x="0" y="561"/>
                    </a:cubicBezTo>
                    <a:cubicBezTo>
                      <a:pt x="0" y="631"/>
                      <a:pt x="0" y="631"/>
                      <a:pt x="0" y="631"/>
                    </a:cubicBezTo>
                    <a:cubicBezTo>
                      <a:pt x="0" y="640"/>
                      <a:pt x="8" y="647"/>
                      <a:pt x="19" y="647"/>
                    </a:cubicBezTo>
                    <a:cubicBezTo>
                      <a:pt x="387" y="647"/>
                      <a:pt x="387" y="647"/>
                      <a:pt x="387" y="647"/>
                    </a:cubicBezTo>
                    <a:cubicBezTo>
                      <a:pt x="398" y="647"/>
                      <a:pt x="406" y="641"/>
                      <a:pt x="406" y="632"/>
                    </a:cubicBezTo>
                    <a:cubicBezTo>
                      <a:pt x="406" y="594"/>
                      <a:pt x="406" y="594"/>
                      <a:pt x="406" y="594"/>
                    </a:cubicBezTo>
                    <a:cubicBezTo>
                      <a:pt x="406" y="584"/>
                      <a:pt x="398" y="579"/>
                      <a:pt x="387" y="579"/>
                    </a:cubicBezTo>
                    <a:cubicBezTo>
                      <a:pt x="74" y="579"/>
                      <a:pt x="74" y="579"/>
                      <a:pt x="74" y="579"/>
                    </a:cubicBezTo>
                    <a:cubicBezTo>
                      <a:pt x="74" y="561"/>
                      <a:pt x="74" y="561"/>
                      <a:pt x="74" y="561"/>
                    </a:cubicBezTo>
                    <a:cubicBezTo>
                      <a:pt x="74" y="486"/>
                      <a:pt x="101" y="442"/>
                      <a:pt x="204" y="377"/>
                    </a:cubicBezTo>
                    <a:cubicBezTo>
                      <a:pt x="294" y="321"/>
                      <a:pt x="294" y="321"/>
                      <a:pt x="294" y="321"/>
                    </a:cubicBezTo>
                    <a:cubicBezTo>
                      <a:pt x="380" y="267"/>
                      <a:pt x="414" y="223"/>
                      <a:pt x="414" y="155"/>
                    </a:cubicBezTo>
                    <a:cubicBezTo>
                      <a:pt x="414" y="49"/>
                      <a:pt x="343" y="0"/>
                      <a:pt x="192" y="0"/>
                    </a:cubicBezTo>
                    <a:cubicBezTo>
                      <a:pt x="137" y="0"/>
                      <a:pt x="74" y="6"/>
                      <a:pt x="27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s-ES" dirty="0"/>
              </a:p>
            </p:txBody>
          </p:sp>
        </p:grpSp>
      </p:grpSp>
      <p:pic>
        <p:nvPicPr>
          <p:cNvPr id="28" name="Imagen 27">
            <a:extLst>
              <a:ext uri="{FF2B5EF4-FFF2-40B4-BE49-F238E27FC236}">
                <a16:creationId xmlns:a16="http://schemas.microsoft.com/office/drawing/2014/main" id="{5E379352-3209-4607-A1DE-637817215C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991" y="184616"/>
            <a:ext cx="2273484" cy="12223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B09B3F3-DDB8-4CED-9CDF-9F0CB15F23EC}"/>
              </a:ext>
            </a:extLst>
          </p:cNvPr>
          <p:cNvSpPr/>
          <p:nvPr/>
        </p:nvSpPr>
        <p:spPr>
          <a:xfrm>
            <a:off x="1010388" y="1642072"/>
            <a:ext cx="10229850" cy="4669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Grupo Semedic de México SA de CV estamos apegados a la </a:t>
            </a:r>
            <a:r>
              <a:rPr lang="es-MX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prohibición</a:t>
            </a:r>
            <a:r>
              <a:rPr lang="es-MX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solicitudes de certificados médicos de no embarazo y Virus de Inmunodeficiencia Humana (VIH) como requisitos para el ingreso, permanencia o ascenso en el empleo.</a:t>
            </a:r>
            <a:endParaRPr lang="es-MX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A17BE8E-FAD5-449B-86B7-F86FA8D18FAD}"/>
              </a:ext>
            </a:extLst>
          </p:cNvPr>
          <p:cNvSpPr txBox="1"/>
          <p:nvPr/>
        </p:nvSpPr>
        <p:spPr>
          <a:xfrm>
            <a:off x="7967662" y="847285"/>
            <a:ext cx="4752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23/ABRIL/2020</a:t>
            </a:r>
          </a:p>
        </p:txBody>
      </p:sp>
    </p:spTree>
    <p:extLst>
      <p:ext uri="{BB962C8B-B14F-4D97-AF65-F5344CB8AC3E}">
        <p14:creationId xmlns:p14="http://schemas.microsoft.com/office/powerpoint/2010/main" val="325435632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53</Words>
  <Application>Microsoft Office PowerPoint</Application>
  <PresentationFormat>Panorámica</PresentationFormat>
  <Paragraphs>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Retrospección</vt:lpstr>
      <vt:lpstr>Diapositiva de recursos humanos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2020-04-01T22:29:02Z</dcterms:created>
  <dcterms:modified xsi:type="dcterms:W3CDTF">2020-04-23T07:37:58Z</dcterms:modified>
</cp:coreProperties>
</file>